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29" autoAdjust="0"/>
  </p:normalViewPr>
  <p:slideViewPr>
    <p:cSldViewPr>
      <p:cViewPr varScale="1">
        <p:scale>
          <a:sx n="111" d="100"/>
          <a:sy n="111" d="100"/>
        </p:scale>
        <p:origin x="-24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F23D4-2A89-4AEC-9AE3-5DC8C8133855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E9AAC-FF1D-48DC-8AB6-9638A0DBA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9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93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1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226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79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10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94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54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73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806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6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46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81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47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77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52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E9AAC-FF1D-48DC-8AB6-9638A0DBA6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21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0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2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33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6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2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5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9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3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5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98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9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0339F-9A9A-4237-A0BB-2CDB15734BF6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2D764-DC7C-42D2-97F9-0D1CB00CB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85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7772400" cy="1470025"/>
          </a:xfrm>
        </p:spPr>
        <p:txBody>
          <a:bodyPr/>
          <a:lstStyle/>
          <a:p>
            <a:r>
              <a:rPr lang="en-US" dirty="0" smtClean="0"/>
              <a:t>Vincent Van Gogh</a:t>
            </a:r>
            <a:br>
              <a:rPr lang="en-US" dirty="0" smtClean="0"/>
            </a:br>
            <a:r>
              <a:rPr lang="en-US" dirty="0" smtClean="0"/>
              <a:t>By: Luke Schleck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057400"/>
            <a:ext cx="285750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64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 inspired many other artists, and he also inspired me to paint.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00200"/>
            <a:ext cx="4267200" cy="4371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1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447800"/>
            <a:ext cx="6219825" cy="467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152400"/>
            <a:ext cx="64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Look at the different textures he used in his paintings.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11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7443"/>
            <a:ext cx="687705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0" y="22860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He used very exquisite colors when he painted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5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519113"/>
            <a:ext cx="4762500" cy="581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2286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one of his very famous works of 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1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"/>
            <a:ext cx="6843713" cy="548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39966" y="164068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his most famous painting named “Starry Night.”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3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"/>
            <a:ext cx="6743700" cy="521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76650" y="5867400"/>
            <a:ext cx="1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“The Poppies”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1600" y="63246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Vincent saw this outside and painted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1774371"/>
            <a:ext cx="6629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rgbClr val="FF00FF"/>
                </a:solidFill>
              </a:rPr>
              <a:t>The End</a:t>
            </a:r>
            <a:endParaRPr lang="en-US" sz="138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7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Vincent was born in Groot </a:t>
            </a:r>
            <a:r>
              <a:rPr lang="en-US" dirty="0" err="1"/>
              <a:t>Z</a:t>
            </a:r>
            <a:r>
              <a:rPr lang="en-US" dirty="0" err="1" smtClean="0"/>
              <a:t>undert</a:t>
            </a:r>
            <a:r>
              <a:rPr lang="en-US" dirty="0" smtClean="0"/>
              <a:t>, Holland on March 30, 1853.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28800"/>
            <a:ext cx="5543550" cy="382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2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Vincent had a brother and three sisters.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71600"/>
            <a:ext cx="5643113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91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 age sixteen Vincent worked with his uncle in art galleries.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81200"/>
            <a:ext cx="5715000" cy="44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0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 lost his job and studied to be a preacher.</a:t>
            </a:r>
            <a:endParaRPr lang="en-US" dirty="0"/>
          </a:p>
        </p:txBody>
      </p:sp>
      <p:pic>
        <p:nvPicPr>
          <p:cNvPr id="16386" name="Picture 2" descr="http://4.bp.blogspot.com/_0N-RYiKqgTs/TTHs_uiyjYI/AAAAAAAAAiA/oi0vf-xElfY/s1600/vangogh_sunflower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485900"/>
            <a:ext cx="3870960" cy="499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6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2819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His father died when Vincent was twenty-eight. His mother blamed Vincent for his father’s death because Vincent would always fight with his father and caused him lots of stress.</a:t>
            </a:r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76600"/>
            <a:ext cx="6565911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0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Right after his father died he started to paint so he could put what he was feeling at the time into his art work.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362200"/>
            <a:ext cx="3005137" cy="382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5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49562"/>
          </a:xfrm>
        </p:spPr>
        <p:txBody>
          <a:bodyPr>
            <a:normAutofit/>
          </a:bodyPr>
          <a:lstStyle/>
          <a:p>
            <a:r>
              <a:rPr lang="en-US" dirty="0" smtClean="0"/>
              <a:t>When </a:t>
            </a:r>
            <a:r>
              <a:rPr lang="en-US" dirty="0"/>
              <a:t>V</a:t>
            </a:r>
            <a:r>
              <a:rPr lang="en-US" dirty="0" smtClean="0"/>
              <a:t>incent painted he used a variety of colors and materials because he painted many different styles of art.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124200"/>
            <a:ext cx="59436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06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2743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 suffered from a mental problem and cut part of his ear off and shot himself. He died two days later on July 29,1890.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352800"/>
            <a:ext cx="49911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38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234</Words>
  <Application>Microsoft Office PowerPoint</Application>
  <PresentationFormat>On-screen Show (4:3)</PresentationFormat>
  <Paragraphs>33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Vincent Van Gogh By: Luke Schleck</vt:lpstr>
      <vt:lpstr>Vincent was born in Groot Zundert, Holland on March 30, 1853.</vt:lpstr>
      <vt:lpstr>Vincent had a brother and three sisters.</vt:lpstr>
      <vt:lpstr>At age sixteen Vincent worked with his uncle in art galleries.</vt:lpstr>
      <vt:lpstr>He lost his job and studied to be a preacher.</vt:lpstr>
      <vt:lpstr>His father died when Vincent was twenty-eight. His mother blamed Vincent for his father’s death because Vincent would always fight with his father and caused him lots of stress.</vt:lpstr>
      <vt:lpstr>Right after his father died he started to paint so he could put what he was feeling at the time into his art work.</vt:lpstr>
      <vt:lpstr>When Vincent painted he used a variety of colors and materials because he painted many different styles of art.</vt:lpstr>
      <vt:lpstr>He suffered from a mental problem and cut part of his ear off and shot himself. He died two days later on July 29,1890.</vt:lpstr>
      <vt:lpstr>He inspired many other artists, and he also inspired me to paint.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Vincent Van Gogh By: Luke Schleck</dc:title>
  <dc:creator>Jamie</dc:creator>
  <cp:lastModifiedBy>Jamie</cp:lastModifiedBy>
  <cp:revision>90</cp:revision>
  <dcterms:created xsi:type="dcterms:W3CDTF">2011-11-01T19:42:34Z</dcterms:created>
  <dcterms:modified xsi:type="dcterms:W3CDTF">2011-11-04T01:18:11Z</dcterms:modified>
</cp:coreProperties>
</file>